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4" r:id="rId9"/>
    <p:sldId id="265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Secondary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(8+) Exponent rule foldable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Winners!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1     2     3     4    5    6   7   8   9   10  11   12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X 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    </a:t>
            </a:r>
            <a:r>
              <a:rPr lang="en-US" dirty="0" err="1" smtClean="0"/>
              <a:t>X</a:t>
            </a:r>
            <a:r>
              <a:rPr lang="en-US" dirty="0" smtClean="0"/>
              <a:t>    </a:t>
            </a:r>
            <a:r>
              <a:rPr lang="en-US" dirty="0" err="1" smtClean="0"/>
              <a:t>X</a:t>
            </a:r>
            <a:r>
              <a:rPr lang="en-US" dirty="0" smtClean="0"/>
              <a:t>   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X   X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X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X  X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X  X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X 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X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8390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(5-6)  What’s My Rule?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3733800"/>
            <a:ext cx="266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/>
            </a:pPr>
            <a:r>
              <a:rPr lang="en-US" sz="3200" dirty="0" smtClean="0"/>
              <a:t>5</a:t>
            </a:r>
          </a:p>
          <a:p>
            <a:pPr marL="514350" indent="-514350">
              <a:buAutoNum type="arabicPlain"/>
            </a:pPr>
            <a:r>
              <a:rPr lang="en-US" sz="3200" dirty="0" smtClean="0"/>
              <a:t>9</a:t>
            </a:r>
          </a:p>
          <a:p>
            <a:pPr marL="514350" indent="-514350">
              <a:buAutoNum type="arabicPlain"/>
            </a:pPr>
            <a:r>
              <a:rPr lang="en-US" sz="3200" dirty="0" smtClean="0"/>
              <a:t>13</a:t>
            </a:r>
          </a:p>
          <a:p>
            <a:pPr marL="514350" indent="-514350">
              <a:buAutoNum type="arabicPlain"/>
            </a:pPr>
            <a:r>
              <a:rPr lang="en-US" sz="3200" dirty="0" smtClean="0"/>
              <a:t>17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289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(6) Two-dice sum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(8) Extend &amp; Explain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/>
              <a:t>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5387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Improving memory and understanding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</a:t>
            </a:r>
            <a:r>
              <a:rPr lang="en-US" sz="2800" dirty="0" smtClean="0"/>
              <a:t>(6+) Order of Operations Chant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90600"/>
            <a:ext cx="381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Paren</a:t>
            </a:r>
            <a:r>
              <a:rPr lang="en-US" sz="2800" b="1" dirty="0" smtClean="0"/>
              <a:t>- theses</a:t>
            </a:r>
          </a:p>
          <a:p>
            <a:endParaRPr lang="en-US" sz="2800" b="1" dirty="0"/>
          </a:p>
          <a:p>
            <a:r>
              <a:rPr lang="en-US" sz="2800" b="1" dirty="0" smtClean="0"/>
              <a:t>Expo- </a:t>
            </a:r>
            <a:r>
              <a:rPr lang="en-US" sz="2800" b="1" dirty="0" err="1" smtClean="0"/>
              <a:t>nents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Multi – ply, Divide</a:t>
            </a:r>
          </a:p>
          <a:p>
            <a:endParaRPr lang="en-US" sz="2800" b="1" dirty="0"/>
          </a:p>
          <a:p>
            <a:r>
              <a:rPr lang="en-US" sz="2800" b="1" dirty="0" smtClean="0"/>
              <a:t>Add, Subtract</a:t>
            </a:r>
          </a:p>
          <a:p>
            <a:endParaRPr lang="en-US" sz="2800" b="1" dirty="0"/>
          </a:p>
          <a:p>
            <a:r>
              <a:rPr lang="en-US" sz="2800" b="1" dirty="0" smtClean="0"/>
              <a:t>Left to right,</a:t>
            </a:r>
          </a:p>
          <a:p>
            <a:endParaRPr lang="en-US" sz="2800" b="1" dirty="0"/>
          </a:p>
          <a:p>
            <a:r>
              <a:rPr lang="en-US" sz="2800" b="1" dirty="0" smtClean="0"/>
              <a:t>Order’s on your side!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279</TotalTime>
  <Words>251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Improving Access to Mathematics:  Strategies for Secondary Students</vt:lpstr>
      <vt:lpstr>What makes math difficult?</vt:lpstr>
      <vt:lpstr>Our Winners!</vt:lpstr>
      <vt:lpstr>STRATEGIES: 1.  Constant exposure to          meaningful math</vt:lpstr>
      <vt:lpstr>Slide 5</vt:lpstr>
      <vt:lpstr>STRATEGIES: 2.  Allow students to verbalize        their thinking</vt:lpstr>
      <vt:lpstr>STRATEGIES: 3.  Provide for meaningful use      of manipulatives</vt:lpstr>
      <vt:lpstr>STRATEGIES: 4.  Help students develop       “bridge” tools</vt:lpstr>
      <vt:lpstr>Slide 9</vt:lpstr>
      <vt:lpstr>STRATEGIES: 5.  Create “reference” resources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12</cp:revision>
  <dcterms:created xsi:type="dcterms:W3CDTF">2009-02-03T13:17:53Z</dcterms:created>
  <dcterms:modified xsi:type="dcterms:W3CDTF">2009-02-03T17:57:32Z</dcterms:modified>
</cp:coreProperties>
</file>